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FCF8405-F82B-044C-18C3-532B03EA3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205616"/>
              </p:ext>
            </p:extLst>
          </p:nvPr>
        </p:nvGraphicFramePr>
        <p:xfrm>
          <a:off x="89139" y="137546"/>
          <a:ext cx="8916838" cy="651342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17231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4744528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</a:tblGrid>
              <a:tr h="4876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긍정적인 부분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600" dirty="0">
                          <a:solidFill>
                            <a:schemeClr val="tx1"/>
                          </a:solidFill>
                        </a:rPr>
                        <a:t>부정적인 부분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BA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60257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AB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9C5DAD4D-FCDD-F255-C5BC-99659A8310CF}"/>
              </a:ext>
            </a:extLst>
          </p:cNvPr>
          <p:cNvSpPr txBox="1"/>
          <p:nvPr/>
        </p:nvSpPr>
        <p:spPr>
          <a:xfrm>
            <a:off x="138023" y="806728"/>
            <a:ext cx="3976777" cy="5897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식량이 필요한 사람들이 다른 사람을 직접 만나지 않고 도움을 받을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익명성 보장으로 수치심 감소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자원봉사자의 시간과 노력을 절약하고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24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시간 배달이 가능해진다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위험한 지역이나 늦은 시간에도 안전하게 음식을 전달할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2CBE491-19D0-D934-2392-3126841D74B8}"/>
              </a:ext>
            </a:extLst>
          </p:cNvPr>
          <p:cNvSpPr txBox="1"/>
          <p:nvPr/>
        </p:nvSpPr>
        <p:spPr>
          <a:xfrm>
            <a:off x="4395159" y="806728"/>
            <a:ext cx="4533181" cy="5435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식량이 필요하지 않은 사람도 호기심에 식량을 가져갈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악용 가능성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인간 자원봉사자의 역할을 대체하면서 노숙자와의 인간적 교류 기회가 줄어들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유지보수 비용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파손 위험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날씨나 지형에 따른 운행 제한 등 현실적 문제가 발생할 수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255</TotalTime>
  <Words>89</Words>
  <Application>Microsoft Office PowerPoint</Application>
  <PresentationFormat>화면 슬라이드 쇼(4:3)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31</cp:revision>
  <dcterms:created xsi:type="dcterms:W3CDTF">2024-11-29T07:51:56Z</dcterms:created>
  <dcterms:modified xsi:type="dcterms:W3CDTF">2026-01-15T00:53:31Z</dcterms:modified>
</cp:coreProperties>
</file>